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1"/>
  </p:notesMasterIdLst>
  <p:sldIdLst>
    <p:sldId id="260" r:id="rId2"/>
    <p:sldId id="273" r:id="rId3"/>
    <p:sldId id="270" r:id="rId4"/>
    <p:sldId id="267" r:id="rId5"/>
    <p:sldId id="279" r:id="rId6"/>
    <p:sldId id="259" r:id="rId7"/>
    <p:sldId id="265" r:id="rId8"/>
    <p:sldId id="256" r:id="rId9"/>
    <p:sldId id="269" r:id="rId10"/>
    <p:sldId id="257" r:id="rId11"/>
    <p:sldId id="268" r:id="rId12"/>
    <p:sldId id="281" r:id="rId13"/>
    <p:sldId id="263" r:id="rId14"/>
    <p:sldId id="271" r:id="rId15"/>
    <p:sldId id="258" r:id="rId16"/>
    <p:sldId id="275" r:id="rId17"/>
    <p:sldId id="276" r:id="rId18"/>
    <p:sldId id="278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5084F002-051E-4A15-8322-E3726292C836}">
          <p14:sldIdLst>
            <p14:sldId id="260"/>
            <p14:sldId id="273"/>
            <p14:sldId id="270"/>
            <p14:sldId id="267"/>
            <p14:sldId id="279"/>
            <p14:sldId id="259"/>
            <p14:sldId id="265"/>
            <p14:sldId id="256"/>
            <p14:sldId id="269"/>
            <p14:sldId id="257"/>
            <p14:sldId id="268"/>
            <p14:sldId id="281"/>
            <p14:sldId id="263"/>
            <p14:sldId id="271"/>
            <p14:sldId id="258"/>
            <p14:sldId id="275"/>
            <p14:sldId id="276"/>
            <p14:sldId id="278"/>
          </p14:sldIdLst>
        </p14:section>
        <p14:section name="Раздел без заголовка" id="{B1C36987-4ACB-4983-9F4A-B0D7B8C2635A}">
          <p14:sldIdLst>
            <p14:sldId id="27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44" autoAdjust="0"/>
    <p:restoredTop sz="92883" autoAdjust="0"/>
  </p:normalViewPr>
  <p:slideViewPr>
    <p:cSldViewPr snapToGrid="0">
      <p:cViewPr varScale="1">
        <p:scale>
          <a:sx n="54" d="100"/>
          <a:sy n="54" d="100"/>
        </p:scale>
        <p:origin x="80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520E1D-9624-40D3-A55F-C326442CB1E8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A0D62-61C7-4614-B367-7C119F2807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083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0D62-61C7-4614-B367-7C119F2807F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1020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0A0D62-61C7-4614-B367-7C119F2807F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045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DD0-7D3A-439E-808B-277C07FF8A5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AD8029-4AE1-4E96-826E-1C676677C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DD0-7D3A-439E-808B-277C07FF8A5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029-4AE1-4E96-826E-1C676677C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DD0-7D3A-439E-808B-277C07FF8A5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029-4AE1-4E96-826E-1C676677C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DD0-7D3A-439E-808B-277C07FF8A5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34AD8029-4AE1-4E96-826E-1C676677C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DD0-7D3A-439E-808B-277C07FF8A5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029-4AE1-4E96-826E-1C676677CA3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DD0-7D3A-439E-808B-277C07FF8A5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029-4AE1-4E96-826E-1C676677C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DD0-7D3A-439E-808B-277C07FF8A5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34AD8029-4AE1-4E96-826E-1C676677CA3C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DD0-7D3A-439E-808B-277C07FF8A5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029-4AE1-4E96-826E-1C676677C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DD0-7D3A-439E-808B-277C07FF8A5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029-4AE1-4E96-826E-1C676677C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DD0-7D3A-439E-808B-277C07FF8A5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029-4AE1-4E96-826E-1C676677CA3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4CDD0-7D3A-439E-808B-277C07FF8A5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D8029-4AE1-4E96-826E-1C676677CA3C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F94CDD0-7D3A-439E-808B-277C07FF8A53}" type="datetimeFigureOut">
              <a:rPr lang="ru-RU" smtClean="0"/>
              <a:t>25.10.2022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4AD8029-4AE1-4E96-826E-1C676677CA3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telefon-doveria.ru/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CD81B6F-8C8D-4CDE-BF27-E31FEB6926B4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1" b="9111"/>
          <a:stretch>
            <a:fillRect/>
          </a:stretch>
        </p:blipFill>
        <p:spPr/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0AACCBA0-00BD-4ED4-B0DF-6D2E418BB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000" y="4606290"/>
            <a:ext cx="6475730" cy="1840230"/>
          </a:xfrm>
        </p:spPr>
        <p:txBody>
          <a:bodyPr>
            <a:no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Информационные ресурсы 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детского телефона доверия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в помощь подросткам и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их родителям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D323E36-F4BF-4AFB-A2C4-6B6632C33B02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8" t="2693" r="18164" b="71316"/>
          <a:stretch/>
        </p:blipFill>
        <p:spPr bwMode="auto">
          <a:xfrm>
            <a:off x="812800" y="616634"/>
            <a:ext cx="3176270" cy="305912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36882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AE9E9D-87D6-40E4-BD76-728FC6EF8B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0813" y="1298448"/>
            <a:ext cx="9504807" cy="5453078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286267-C5F6-42A9-977D-69AEBD6453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12" y="262890"/>
            <a:ext cx="9504807" cy="84124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Часто встречающиеся ситуации</a:t>
            </a:r>
          </a:p>
        </p:txBody>
      </p:sp>
    </p:spTree>
    <p:extLst>
      <p:ext uri="{BB962C8B-B14F-4D97-AF65-F5344CB8AC3E}">
        <p14:creationId xmlns:p14="http://schemas.microsoft.com/office/powerpoint/2010/main" val="1892220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2DACEE-2CF1-4B11-972F-17AC1F1FD8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085" t="7670" r="25404" b="45800"/>
          <a:stretch/>
        </p:blipFill>
        <p:spPr>
          <a:xfrm>
            <a:off x="158497" y="390004"/>
            <a:ext cx="5852160" cy="502124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01E9D4-1DA0-4434-9E6C-DC1622DD6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44" t="54200" r="28427" b="5023"/>
          <a:stretch/>
        </p:blipFill>
        <p:spPr>
          <a:xfrm>
            <a:off x="6181344" y="390004"/>
            <a:ext cx="5778675" cy="502124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9453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41BE10-7308-45C5-BEF1-A9096DB051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66974" y="457200"/>
            <a:ext cx="6928486" cy="84124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Конкурсы и акции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00945F0-E684-4D91-82B6-8FF62EBCD6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1264" y="1500378"/>
            <a:ext cx="6614603" cy="535762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843301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1" t="45185" r="3833" b="10564"/>
          <a:stretch/>
        </p:blipFill>
        <p:spPr bwMode="auto">
          <a:xfrm>
            <a:off x="-1" y="1874896"/>
            <a:ext cx="12192001" cy="337031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623BD1FD-F0F5-4AD9-A98C-783E49A1916B}"/>
              </a:ext>
            </a:extLst>
          </p:cNvPr>
          <p:cNvSpPr txBox="1">
            <a:spLocks/>
          </p:cNvSpPr>
          <p:nvPr/>
        </p:nvSpPr>
        <p:spPr>
          <a:xfrm>
            <a:off x="402336" y="457200"/>
            <a:ext cx="11582400" cy="84124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медиа</a:t>
            </a:r>
          </a:p>
        </p:txBody>
      </p:sp>
    </p:spTree>
    <p:extLst>
      <p:ext uri="{BB962C8B-B14F-4D97-AF65-F5344CB8AC3E}">
        <p14:creationId xmlns:p14="http://schemas.microsoft.com/office/powerpoint/2010/main" val="152911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63" t="9775" r="20892" b="21634"/>
          <a:stretch/>
        </p:blipFill>
        <p:spPr bwMode="auto">
          <a:xfrm>
            <a:off x="1178431" y="1298448"/>
            <a:ext cx="9835137" cy="5423904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D177190-5466-4085-94A6-BDC53EFA9B78}"/>
              </a:ext>
            </a:extLst>
          </p:cNvPr>
          <p:cNvSpPr txBox="1">
            <a:spLocks/>
          </p:cNvSpPr>
          <p:nvPr/>
        </p:nvSpPr>
        <p:spPr>
          <a:xfrm>
            <a:off x="402336" y="457200"/>
            <a:ext cx="11582400" cy="84124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002060"/>
                </a:solidFill>
              </a:rPr>
              <a:t>медиа</a:t>
            </a:r>
          </a:p>
        </p:txBody>
      </p:sp>
    </p:spTree>
    <p:extLst>
      <p:ext uri="{BB962C8B-B14F-4D97-AF65-F5344CB8AC3E}">
        <p14:creationId xmlns:p14="http://schemas.microsoft.com/office/powerpoint/2010/main" val="2652676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67" t="4968" r="4616" b="6250"/>
          <a:stretch/>
        </p:blipFill>
        <p:spPr bwMode="auto">
          <a:xfrm>
            <a:off x="551688" y="181707"/>
            <a:ext cx="11283696" cy="649458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263996-5E4A-42C4-B623-8D0F59DC7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688" y="651510"/>
            <a:ext cx="11283696" cy="98298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Инфографика</a:t>
            </a:r>
          </a:p>
        </p:txBody>
      </p:sp>
    </p:spTree>
    <p:extLst>
      <p:ext uri="{BB962C8B-B14F-4D97-AF65-F5344CB8AC3E}">
        <p14:creationId xmlns:p14="http://schemas.microsoft.com/office/powerpoint/2010/main" val="263580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8DF84DF-A860-4D1C-A745-9BEB1B3E09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1215" y="1339640"/>
            <a:ext cx="7579995" cy="551836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CA46D73C-5FA3-4516-B8D0-56AEDF6AE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486" y="148590"/>
            <a:ext cx="11582400" cy="841248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002060"/>
                </a:solidFill>
              </a:rPr>
              <a:t>Сообщество ВК «Детский телефон доверия. Владимирская область»</a:t>
            </a:r>
          </a:p>
        </p:txBody>
      </p:sp>
    </p:spTree>
    <p:extLst>
      <p:ext uri="{BB962C8B-B14F-4D97-AF65-F5344CB8AC3E}">
        <p14:creationId xmlns:p14="http://schemas.microsoft.com/office/powerpoint/2010/main" val="31470151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A3EEC22-DF32-4EE2-B9DE-F9EDB63731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1488" y="0"/>
            <a:ext cx="6849024" cy="685800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879486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BDF79F-C452-4014-BFC4-93F81C17BD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766" y="227229"/>
            <a:ext cx="11582400" cy="84124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Присоединяйся 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6C01AC9-27C4-4B38-AE50-D74E143497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35" y="1811274"/>
            <a:ext cx="4616891" cy="458952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61D07D-7EB6-4B94-9EF8-130FD112D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9510" y="2354580"/>
            <a:ext cx="2608784" cy="2608784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B6AC6C0-963B-4913-8046-7669C748F111}"/>
              </a:ext>
            </a:extLst>
          </p:cNvPr>
          <p:cNvSpPr/>
          <p:nvPr/>
        </p:nvSpPr>
        <p:spPr>
          <a:xfrm>
            <a:off x="2109896" y="1298448"/>
            <a:ext cx="31913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>
                <a:solidFill>
                  <a:srgbClr val="C3488A"/>
                </a:solidFill>
                <a:latin typeface="Roboto Condensed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Сайт: www.telefon-doveria.ru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F30C39E-38EB-478E-BF48-E291751A6851}"/>
              </a:ext>
            </a:extLst>
          </p:cNvPr>
          <p:cNvSpPr/>
          <p:nvPr/>
        </p:nvSpPr>
        <p:spPr>
          <a:xfrm>
            <a:off x="6611217" y="1248306"/>
            <a:ext cx="48146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Сообщество ВК «Детский телефон доверия.</a:t>
            </a:r>
          </a:p>
          <a:p>
            <a:r>
              <a:rPr lang="ru-RU" dirty="0">
                <a:solidFill>
                  <a:srgbClr val="C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Владимирская область»: https://vk.com/dtd_33</a:t>
            </a:r>
          </a:p>
        </p:txBody>
      </p:sp>
    </p:spTree>
    <p:extLst>
      <p:ext uri="{BB962C8B-B14F-4D97-AF65-F5344CB8AC3E}">
        <p14:creationId xmlns:p14="http://schemas.microsoft.com/office/powerpoint/2010/main" val="1785652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82" t="39181" r="17396" b="11380"/>
          <a:stretch/>
        </p:blipFill>
        <p:spPr bwMode="auto">
          <a:xfrm>
            <a:off x="323088" y="1883664"/>
            <a:ext cx="11545824" cy="484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00774" y="498841"/>
            <a:ext cx="11143488" cy="10058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8-800-2000-122</a:t>
            </a:r>
          </a:p>
        </p:txBody>
      </p:sp>
    </p:spTree>
    <p:extLst>
      <p:ext uri="{BB962C8B-B14F-4D97-AF65-F5344CB8AC3E}">
        <p14:creationId xmlns:p14="http://schemas.microsoft.com/office/powerpoint/2010/main" val="27112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t="9615" r="2030" b="5129"/>
          <a:stretch/>
        </p:blipFill>
        <p:spPr bwMode="auto">
          <a:xfrm>
            <a:off x="1678951" y="1210103"/>
            <a:ext cx="9097749" cy="564789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6D4388-42EA-4AEC-887D-FC639B496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9626" y="131300"/>
            <a:ext cx="9197074" cy="84124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Сайт детского телефона доверия</a:t>
            </a:r>
          </a:p>
        </p:txBody>
      </p:sp>
    </p:spTree>
    <p:extLst>
      <p:ext uri="{BB962C8B-B14F-4D97-AF65-F5344CB8AC3E}">
        <p14:creationId xmlns:p14="http://schemas.microsoft.com/office/powerpoint/2010/main" val="451382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00" r="4000" b="50000"/>
          <a:stretch/>
        </p:blipFill>
        <p:spPr bwMode="auto">
          <a:xfrm>
            <a:off x="0" y="1983096"/>
            <a:ext cx="12192000" cy="2891807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1EF1F9-B104-4299-9760-B84355484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Понятный интерфейс</a:t>
            </a:r>
          </a:p>
        </p:txBody>
      </p:sp>
    </p:spTree>
    <p:extLst>
      <p:ext uri="{BB962C8B-B14F-4D97-AF65-F5344CB8AC3E}">
        <p14:creationId xmlns:p14="http://schemas.microsoft.com/office/powerpoint/2010/main" val="40859699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7A03122-5208-4907-A3E8-DD7AA3699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98448"/>
            <a:ext cx="5961888" cy="456640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2025E01-E500-409C-AE8E-F5C821DD64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0" b="1353"/>
          <a:stretch/>
        </p:blipFill>
        <p:spPr>
          <a:xfrm>
            <a:off x="6002519" y="1298448"/>
            <a:ext cx="6189481" cy="456640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147A31C1-750A-45F8-A565-C06C25F2EF85}"/>
              </a:ext>
            </a:extLst>
          </p:cNvPr>
          <p:cNvSpPr txBox="1">
            <a:spLocks/>
          </p:cNvSpPr>
          <p:nvPr/>
        </p:nvSpPr>
        <p:spPr>
          <a:xfrm>
            <a:off x="402336" y="457200"/>
            <a:ext cx="11582400" cy="841248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>
                <a:solidFill>
                  <a:srgbClr val="002060"/>
                </a:solidFill>
              </a:rPr>
              <a:t>Раздел «подросткам»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172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24122A-6F84-402F-AD4B-FD60CEDAA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Раздел «Взрослым»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FD03E3F-6F8D-4C08-8DAE-D0E592EE09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6498"/>
            <a:ext cx="7410450" cy="574150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5BEA1D-9199-4E8B-A4E4-83355A4BF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4412" y="1125474"/>
            <a:ext cx="8601075" cy="590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012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A2C927B-A1FC-4716-914E-CB84F93155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22" t="5524" r="1422" b="11039"/>
          <a:stretch/>
        </p:blipFill>
        <p:spPr>
          <a:xfrm>
            <a:off x="1949757" y="1576948"/>
            <a:ext cx="2990537" cy="5095191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AF0F6BC-2FA4-4BCD-94E5-211A8BD51E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02" b="8099"/>
          <a:stretch/>
        </p:blipFill>
        <p:spPr>
          <a:xfrm>
            <a:off x="7696202" y="1529933"/>
            <a:ext cx="2693433" cy="5189220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D7BAAA-1050-47CD-9DAB-2796C39E3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457200"/>
            <a:ext cx="11582400" cy="841248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Мобильная версия сайта</a:t>
            </a:r>
          </a:p>
        </p:txBody>
      </p:sp>
    </p:spTree>
    <p:extLst>
      <p:ext uri="{BB962C8B-B14F-4D97-AF65-F5344CB8AC3E}">
        <p14:creationId xmlns:p14="http://schemas.microsoft.com/office/powerpoint/2010/main" val="3549405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971" t="9250" r="28738" b="11250"/>
          <a:stretch/>
        </p:blipFill>
        <p:spPr bwMode="auto">
          <a:xfrm>
            <a:off x="438913" y="1245394"/>
            <a:ext cx="5436108" cy="5612605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2" t="20271" r="11345" b="11260"/>
          <a:stretch/>
        </p:blipFill>
        <p:spPr bwMode="auto">
          <a:xfrm>
            <a:off x="6096000" y="2199132"/>
            <a:ext cx="5827776" cy="2779776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470F8-D97F-4CF9-A5D0-C24ABFFA4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228718"/>
            <a:ext cx="11582400" cy="841248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rgbClr val="002060"/>
                </a:solidFill>
              </a:rPr>
              <a:t>Вкладки</a:t>
            </a:r>
          </a:p>
        </p:txBody>
      </p:sp>
    </p:spTree>
    <p:extLst>
      <p:ext uri="{BB962C8B-B14F-4D97-AF65-F5344CB8AC3E}">
        <p14:creationId xmlns:p14="http://schemas.microsoft.com/office/powerpoint/2010/main" val="15485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CD0BF53-55F4-4014-9E07-0E91BCFB7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84" y="243032"/>
            <a:ext cx="4718106" cy="6371936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63C3BF9-3E4D-4C96-8DDF-875D19699B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753"/>
          <a:stretch/>
        </p:blipFill>
        <p:spPr>
          <a:xfrm>
            <a:off x="5434012" y="1360170"/>
            <a:ext cx="6412604" cy="362045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A137EC36-949C-4526-A452-E23DB7893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1230" y="243032"/>
            <a:ext cx="5755386" cy="841248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вкладки</a:t>
            </a:r>
          </a:p>
        </p:txBody>
      </p:sp>
    </p:spTree>
    <p:extLst>
      <p:ext uri="{BB962C8B-B14F-4D97-AF65-F5344CB8AC3E}">
        <p14:creationId xmlns:p14="http://schemas.microsoft.com/office/powerpoint/2010/main" val="154189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D06B516-FCE5-4D60-A57E-9B36813BC3A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040" t="26484" r="26134" b="4658"/>
          <a:stretch/>
        </p:blipFill>
        <p:spPr>
          <a:xfrm>
            <a:off x="6768103" y="389158"/>
            <a:ext cx="5423897" cy="6194522"/>
          </a:xfrm>
          <a:prstGeom prst="rect">
            <a:avLst/>
          </a:prstGeom>
          <a:ln w="28575">
            <a:solidFill>
              <a:schemeClr val="accent1"/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59" t="9750" r="21991" b="12250"/>
          <a:stretch/>
        </p:blipFill>
        <p:spPr bwMode="auto">
          <a:xfrm>
            <a:off x="0" y="1348875"/>
            <a:ext cx="6620573" cy="5001498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B72249-CEF0-4453-98B8-4BBEFBDD1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274320"/>
            <a:ext cx="11582400" cy="841248"/>
          </a:xfrm>
        </p:spPr>
        <p:txBody>
          <a:bodyPr/>
          <a:lstStyle/>
          <a:p>
            <a:r>
              <a:rPr lang="ru-RU" dirty="0">
                <a:solidFill>
                  <a:srgbClr val="002060"/>
                </a:solidFill>
              </a:rPr>
              <a:t>Статьи и лайфхаки</a:t>
            </a:r>
          </a:p>
        </p:txBody>
      </p:sp>
    </p:spTree>
    <p:extLst>
      <p:ext uri="{BB962C8B-B14F-4D97-AF65-F5344CB8AC3E}">
        <p14:creationId xmlns:p14="http://schemas.microsoft.com/office/powerpoint/2010/main" val="3322323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1311</TotalTime>
  <Words>74</Words>
  <Application>Microsoft Office PowerPoint</Application>
  <PresentationFormat>Широкоэкранный</PresentationFormat>
  <Paragraphs>22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Calibri</vt:lpstr>
      <vt:lpstr>Franklin Gothic Book</vt:lpstr>
      <vt:lpstr>Franklin Gothic Medium</vt:lpstr>
      <vt:lpstr>Roboto Condensed</vt:lpstr>
      <vt:lpstr>Times New Roman</vt:lpstr>
      <vt:lpstr>Wingdings 2</vt:lpstr>
      <vt:lpstr>Трек</vt:lpstr>
      <vt:lpstr>Информационные ресурсы  детского телефона доверия в помощь подросткам и их родителям</vt:lpstr>
      <vt:lpstr>Сайт детского телефона доверия</vt:lpstr>
      <vt:lpstr>Понятный интерфейс</vt:lpstr>
      <vt:lpstr>Презентация PowerPoint</vt:lpstr>
      <vt:lpstr>Раздел «Взрослым»</vt:lpstr>
      <vt:lpstr>Мобильная версия сайта</vt:lpstr>
      <vt:lpstr>Вкладки</vt:lpstr>
      <vt:lpstr>вкладки</vt:lpstr>
      <vt:lpstr>Статьи и лайфхаки</vt:lpstr>
      <vt:lpstr>Часто встречающиеся ситуации</vt:lpstr>
      <vt:lpstr>Презентация PowerPoint</vt:lpstr>
      <vt:lpstr>Конкурсы и акции</vt:lpstr>
      <vt:lpstr>Презентация PowerPoint</vt:lpstr>
      <vt:lpstr>Презентация PowerPoint</vt:lpstr>
      <vt:lpstr>Инфографика</vt:lpstr>
      <vt:lpstr>Сообщество ВК «Детский телефон доверия. Владимирская область»</vt:lpstr>
      <vt:lpstr>Презентация PowerPoint</vt:lpstr>
      <vt:lpstr>Присоединяйся 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47</cp:revision>
  <dcterms:created xsi:type="dcterms:W3CDTF">2021-02-04T12:52:05Z</dcterms:created>
  <dcterms:modified xsi:type="dcterms:W3CDTF">2022-10-25T11:58:47Z</dcterms:modified>
</cp:coreProperties>
</file>